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9" r:id="rId3"/>
  </p:sldIdLst>
  <p:sldSz cx="9144000" cy="6858000" type="screen4x3"/>
  <p:notesSz cx="6858000" cy="9144000"/>
  <p:defaultTextStyle>
    <a:defPPr>
      <a:defRPr lang="it-IT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5" d="100"/>
          <a:sy n="75" d="100"/>
        </p:scale>
        <p:origin x="-1456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16384-56ED-7A4F-AFA1-6F321478924F}" type="datetimeFigureOut">
              <a:rPr lang="it-IT" smtClean="0"/>
              <a:t>05/06/15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520BF-FAC6-B249-B2AF-056489AB9A77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643683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16384-56ED-7A4F-AFA1-6F321478924F}" type="datetimeFigureOut">
              <a:rPr lang="it-IT" smtClean="0"/>
              <a:t>05/06/15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520BF-FAC6-B249-B2AF-056489AB9A77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229885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16384-56ED-7A4F-AFA1-6F321478924F}" type="datetimeFigureOut">
              <a:rPr lang="it-IT" smtClean="0"/>
              <a:t>05/06/15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520BF-FAC6-B249-B2AF-056489AB9A77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251204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16384-56ED-7A4F-AFA1-6F321478924F}" type="datetimeFigureOut">
              <a:rPr lang="it-IT" smtClean="0"/>
              <a:t>05/06/15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520BF-FAC6-B249-B2AF-056489AB9A77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579521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16384-56ED-7A4F-AFA1-6F321478924F}" type="datetimeFigureOut">
              <a:rPr lang="it-IT" smtClean="0"/>
              <a:t>05/06/15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520BF-FAC6-B249-B2AF-056489AB9A77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805775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16384-56ED-7A4F-AFA1-6F321478924F}" type="datetimeFigureOut">
              <a:rPr lang="it-IT" smtClean="0"/>
              <a:t>05/06/15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520BF-FAC6-B249-B2AF-056489AB9A77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835605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16384-56ED-7A4F-AFA1-6F321478924F}" type="datetimeFigureOut">
              <a:rPr lang="it-IT" smtClean="0"/>
              <a:t>05/06/15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520BF-FAC6-B249-B2AF-056489AB9A77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363667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16384-56ED-7A4F-AFA1-6F321478924F}" type="datetimeFigureOut">
              <a:rPr lang="it-IT" smtClean="0"/>
              <a:t>05/06/15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520BF-FAC6-B249-B2AF-056489AB9A77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847877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16384-56ED-7A4F-AFA1-6F321478924F}" type="datetimeFigureOut">
              <a:rPr lang="it-IT" smtClean="0"/>
              <a:t>05/06/15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520BF-FAC6-B249-B2AF-056489AB9A77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971357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16384-56ED-7A4F-AFA1-6F321478924F}" type="datetimeFigureOut">
              <a:rPr lang="it-IT" smtClean="0"/>
              <a:t>05/06/15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520BF-FAC6-B249-B2AF-056489AB9A77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164028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16384-56ED-7A4F-AFA1-6F321478924F}" type="datetimeFigureOut">
              <a:rPr lang="it-IT" smtClean="0"/>
              <a:t>05/06/15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520BF-FAC6-B249-B2AF-056489AB9A77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297278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D16384-56ED-7A4F-AFA1-6F321478924F}" type="datetimeFigureOut">
              <a:rPr lang="it-IT" smtClean="0"/>
              <a:t>05/06/15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0520BF-FAC6-B249-B2AF-056489AB9A77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767679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it-IT" sz="6600" b="1" dirty="0" err="1" smtClean="0">
                <a:solidFill>
                  <a:srgbClr val="0000FF"/>
                </a:solidFill>
              </a:rPr>
              <a:t>Electricity</a:t>
            </a:r>
            <a:r>
              <a:rPr lang="it-IT" sz="6600" b="1" dirty="0" smtClean="0">
                <a:solidFill>
                  <a:srgbClr val="0000FF"/>
                </a:solidFill>
              </a:rPr>
              <a:t> </a:t>
            </a:r>
            <a:r>
              <a:rPr lang="it-IT" sz="6600" b="1" dirty="0" err="1" smtClean="0">
                <a:solidFill>
                  <a:srgbClr val="0000FF"/>
                </a:solidFill>
              </a:rPr>
              <a:t>Consumption</a:t>
            </a:r>
            <a:endParaRPr lang="it-IT" sz="66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23103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7700"/>
            <a:ext cx="9144000" cy="5550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898040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2</Words>
  <Application>Microsoft Macintosh PowerPoint</Application>
  <PresentationFormat>Presentazione su schermo (4:3)</PresentationFormat>
  <Paragraphs>1</Paragraphs>
  <Slides>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2</vt:i4>
      </vt:variant>
    </vt:vector>
  </HeadingPairs>
  <TitlesOfParts>
    <vt:vector size="3" baseType="lpstr">
      <vt:lpstr>Tema di Office</vt:lpstr>
      <vt:lpstr>Electricity Consumption</vt:lpstr>
      <vt:lpstr>Presentazione di PowerPoint</vt:lpstr>
    </vt:vector>
  </TitlesOfParts>
  <Company>sc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di PowerPoint</dc:title>
  <dc:creator>va c</dc:creator>
  <cp:lastModifiedBy>va c</cp:lastModifiedBy>
  <cp:revision>9</cp:revision>
  <dcterms:created xsi:type="dcterms:W3CDTF">2015-03-10T18:11:17Z</dcterms:created>
  <dcterms:modified xsi:type="dcterms:W3CDTF">2015-06-05T12:29:03Z</dcterms:modified>
</cp:coreProperties>
</file>